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83" r:id="rId3"/>
    <p:sldId id="276" r:id="rId4"/>
    <p:sldId id="281" r:id="rId5"/>
    <p:sldId id="282" r:id="rId6"/>
    <p:sldId id="260" r:id="rId7"/>
    <p:sldId id="279" r:id="rId8"/>
    <p:sldId id="280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700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E027D-F251-AC4F-8893-ACC272471487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33E17-4598-3545-AF5F-75AD2F3E2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3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25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EA942-7A55-D044-970B-43F87E8763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2D00-61E4-F04A-8E5C-8372B39CE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F11B3-0A13-354B-9FBB-CBCD6EB6B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AC361-ECDB-204F-9C22-FD1856C4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751DF-C1AE-034A-AEE0-E339F9AC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01CF6-5D93-0243-9457-5D11A36B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4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625C-92F1-0E43-BA04-ECCEC71C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E5B6E-2823-3946-AE7C-6299172B3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4F120-05FC-2546-A100-AA4E43E4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3949-A2FD-F342-A99B-0AEFE8C8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FDB4-4BCF-9C4E-A57B-C23593D7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3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B1E2B-0E14-A945-821E-FA0B444FA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458C4-B22F-104A-8723-B352833C3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8F50C-6887-D249-8A68-AF5FD895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6B7E5-A45E-D548-A9C5-24EA77E8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BD2E6-D9F6-6A4A-ACD2-348AE991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6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AC7D-F985-FF45-B1B7-91CA14E1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3EBC8-7437-AF4A-A6D8-0C2A77ACA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1D37-DFD9-8244-92BC-8538F7CE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793D1-8ECC-2F4D-B1AD-47C28F5E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B6658-18A7-3F43-82FB-4BC8F2BE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9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BA3A-1BD1-204C-97D1-F6DC836B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CB58E-DA9F-0A46-AA23-8A734EA99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9D958-D034-F945-BC44-D6B92E2D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A542-44FC-0D4D-B972-37E4D5C08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D1DF6-A43A-444A-8A07-AAFECCB7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2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3568-AC62-D143-89FC-62293AC5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5501-A53C-AF41-941A-8AB50E39B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F6088-208B-6E4B-AE82-CF0897CF7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F3B2A-8583-674F-81D4-3EEB0993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153E0-5B04-B848-B4E6-185E3125B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63150-0FCC-F944-BE25-4063D081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09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DE1A-B520-6D4E-AA02-1AF3E6BD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B5A52-B5E4-B142-A2A6-C177C4675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82498-D0BF-5E49-9ADB-DC3811E46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7A86B-44FC-144A-BBB0-75E95FA68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4FFE2-3274-E040-9740-EE5E2A17D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F64F7E-2B94-1C4B-B492-5A08F514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0AA9D-89E8-8940-BAC0-EFB5978E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B82C4-A7BB-5F44-96B0-FFF031CD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5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DBFD-9ED4-A649-B340-C171899D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50BDF-4D1D-AF47-8743-2EEF7D74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EE0C2-C5AA-CB46-B705-49EAB56C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232E8-AC0A-134C-B4D7-DD5C01431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4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225B8-A513-C648-A0C5-30F78FA1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5DFEB-ECD4-E144-BB1A-E20582F0D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3D052-173B-A54E-A274-6E42E995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0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A350-18C9-5542-9D6A-143C8A196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23684-9AAA-244C-8B1E-8863C8D1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57C45-1B2B-7C47-9809-C813311BC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94B06-2DC3-5345-AEB5-E41EC9E4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091E0-B022-0847-9BBD-2F870542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D8E30-936E-6845-A508-67473526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8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08CBE-5953-8D47-AECD-CB1B338C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13B528-799B-CB49-A49B-C9383074B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B414F-E398-C34D-A080-F702114E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ACE10-D091-FF46-9126-47519C20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D4D02-0DDE-574F-8DDD-AECDB629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D3682-B15F-BD4A-A654-BF391990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0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65894-3F59-E54B-8E32-ED6189CC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26BC1-C683-DE4F-9EB7-C67B88C2A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2017F-2D0B-3E46-A355-51867095D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79EBE-A833-7947-AF90-B178978F200C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88043-8DBC-8642-B862-7344CF7FF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2410E-D20B-7140-80AA-0F0CE9E74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10667-65C4-1D45-B273-EB0F8F9D9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6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22.png"/><Relationship Id="rId26" Type="http://schemas.openxmlformats.org/officeDocument/2006/relationships/image" Target="../media/image32.png"/><Relationship Id="rId3" Type="http://schemas.openxmlformats.org/officeDocument/2006/relationships/image" Target="../media/image1.png"/><Relationship Id="rId21" Type="http://schemas.openxmlformats.org/officeDocument/2006/relationships/image" Target="../media/image26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4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23" Type="http://schemas.openxmlformats.org/officeDocument/2006/relationships/image" Target="../media/image28.png"/><Relationship Id="rId28" Type="http://schemas.openxmlformats.org/officeDocument/2006/relationships/image" Target="../media/image35.png"/><Relationship Id="rId10" Type="http://schemas.openxmlformats.org/officeDocument/2006/relationships/image" Target="../media/image10.png"/><Relationship Id="rId19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5.png"/><Relationship Id="rId22" Type="http://schemas.openxmlformats.org/officeDocument/2006/relationships/image" Target="../media/image27.png"/><Relationship Id="rId27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15B3-E711-E64D-B7E7-DA9B6593D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Project Updates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FA9E9-7A64-9649-A82C-8779375649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4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A835E-9D3D-1046-9B8F-BBC1CF21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0309"/>
            <a:ext cx="10515600" cy="2852737"/>
          </a:xfrm>
        </p:spPr>
        <p:txBody>
          <a:bodyPr/>
          <a:lstStyle/>
          <a:p>
            <a:pPr algn="ctr"/>
            <a:r>
              <a:rPr lang="en-US" b="1" dirty="0"/>
              <a:t>Color Scales</a:t>
            </a:r>
          </a:p>
        </p:txBody>
      </p:sp>
    </p:spTree>
    <p:extLst>
      <p:ext uri="{BB962C8B-B14F-4D97-AF65-F5344CB8AC3E}">
        <p14:creationId xmlns:p14="http://schemas.microsoft.com/office/powerpoint/2010/main" val="369196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BFF8ECA8-8A0E-4D4C-BB6B-941C9F2A5FA0}"/>
              </a:ext>
            </a:extLst>
          </p:cNvPr>
          <p:cNvGrpSpPr/>
          <p:nvPr/>
        </p:nvGrpSpPr>
        <p:grpSpPr>
          <a:xfrm>
            <a:off x="8236109" y="311887"/>
            <a:ext cx="3311403" cy="2087151"/>
            <a:chOff x="252679" y="284742"/>
            <a:chExt cx="3311403" cy="20871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4430CE-8225-E24A-9127-E0D0AE692D71}"/>
                </a:ext>
              </a:extLst>
            </p:cNvPr>
            <p:cNvGrpSpPr/>
            <p:nvPr/>
          </p:nvGrpSpPr>
          <p:grpSpPr>
            <a:xfrm>
              <a:off x="1387218" y="284742"/>
              <a:ext cx="2176864" cy="2087151"/>
              <a:chOff x="88503" y="2960356"/>
              <a:chExt cx="3578735" cy="343124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0A441C9-BFAE-E548-89E5-87B7BE8EE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50" t="69589" b="2682"/>
              <a:stretch/>
            </p:blipFill>
            <p:spPr>
              <a:xfrm>
                <a:off x="104662" y="5373857"/>
                <a:ext cx="3562576" cy="101774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F64DD94-179C-7D45-9D11-37A1FFFE74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857" t="34144" r="4707" b="30417"/>
              <a:stretch/>
            </p:blipFill>
            <p:spPr>
              <a:xfrm>
                <a:off x="101953" y="4079875"/>
                <a:ext cx="3543819" cy="133223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6B96340-8D09-9A43-AD2A-0BC1A6F2D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97" t="5575" r="6535" b="64559"/>
              <a:stretch/>
            </p:blipFill>
            <p:spPr>
              <a:xfrm>
                <a:off x="88503" y="2960356"/>
                <a:ext cx="3568390" cy="1115121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485A04-BCC9-5A41-98A7-88DB1F82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679" y="994565"/>
              <a:ext cx="985368" cy="104402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096463C-2A31-834C-81F7-ADD55599328C}"/>
              </a:ext>
            </a:extLst>
          </p:cNvPr>
          <p:cNvGrpSpPr/>
          <p:nvPr/>
        </p:nvGrpSpPr>
        <p:grpSpPr>
          <a:xfrm>
            <a:off x="4023835" y="308518"/>
            <a:ext cx="3511571" cy="2083902"/>
            <a:chOff x="205509" y="2564900"/>
            <a:chExt cx="3345515" cy="20110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1F0A62-0B98-9B41-9C58-AB5A8DA8708E}"/>
                </a:ext>
              </a:extLst>
            </p:cNvPr>
            <p:cNvGrpSpPr/>
            <p:nvPr/>
          </p:nvGrpSpPr>
          <p:grpSpPr>
            <a:xfrm>
              <a:off x="1387218" y="2564900"/>
              <a:ext cx="2163806" cy="2011094"/>
              <a:chOff x="396587" y="3128813"/>
              <a:chExt cx="3546763" cy="315006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7D05EA4-A3AD-FD42-9044-2C93F97BA8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61" t="69925" r="3451" b="3544"/>
              <a:stretch/>
            </p:blipFill>
            <p:spPr>
              <a:xfrm>
                <a:off x="421480" y="5288280"/>
                <a:ext cx="3521870" cy="9906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4EB6F0E-FDA5-2A4B-A892-932D8C550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928" t="32983" r="7609" b="34012"/>
              <a:stretch/>
            </p:blipFill>
            <p:spPr>
              <a:xfrm>
                <a:off x="396587" y="3972098"/>
                <a:ext cx="3546763" cy="131618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F830E70-4B78-8E44-A8DE-CC8BA315C3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0382" t="6400" r="4977" b="71781"/>
              <a:stretch/>
            </p:blipFill>
            <p:spPr>
              <a:xfrm>
                <a:off x="396587" y="3128813"/>
                <a:ext cx="3546763" cy="84328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AE37D-7AD0-B542-B55A-AB82D2A11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5509" y="3243925"/>
              <a:ext cx="1159434" cy="87233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BB83A5-91F2-ED43-8C03-770352BCEBCE}"/>
              </a:ext>
            </a:extLst>
          </p:cNvPr>
          <p:cNvGrpSpPr/>
          <p:nvPr/>
        </p:nvGrpSpPr>
        <p:grpSpPr>
          <a:xfrm>
            <a:off x="140965" y="284350"/>
            <a:ext cx="3345515" cy="2052592"/>
            <a:chOff x="205509" y="4657268"/>
            <a:chExt cx="3345515" cy="205259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07D4F97-1465-884C-A7A8-E491067F8106}"/>
                </a:ext>
              </a:extLst>
            </p:cNvPr>
            <p:cNvGrpSpPr/>
            <p:nvPr/>
          </p:nvGrpSpPr>
          <p:grpSpPr>
            <a:xfrm>
              <a:off x="1387219" y="4657268"/>
              <a:ext cx="2163805" cy="2052592"/>
              <a:chOff x="731591" y="2032862"/>
              <a:chExt cx="3535137" cy="335343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44E55C9-EF2F-B24C-A95C-8461ED946A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8530" t="35337" r="4487" b="30338"/>
              <a:stretch/>
            </p:blipFill>
            <p:spPr>
              <a:xfrm>
                <a:off x="731592" y="3094424"/>
                <a:ext cx="3535136" cy="135057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34825D1-9409-9645-BB60-53D8EB893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7764" t="9040" r="6189" b="64187"/>
              <a:stretch/>
            </p:blipFill>
            <p:spPr>
              <a:xfrm>
                <a:off x="731591" y="2032862"/>
                <a:ext cx="3535136" cy="106156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B638C2A-A8AF-D543-B57F-773C102686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4908" t="68461" r="5299" b="3703"/>
              <a:stretch/>
            </p:blipFill>
            <p:spPr>
              <a:xfrm>
                <a:off x="731591" y="4357602"/>
                <a:ext cx="3535135" cy="1028699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E820070-05DA-EC4E-8B71-B229BCE46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3014" r="34481" b="19692"/>
            <a:stretch/>
          </p:blipFill>
          <p:spPr>
            <a:xfrm>
              <a:off x="205509" y="5321600"/>
              <a:ext cx="1079708" cy="1181819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6ECC18-B3A4-A348-858D-B4B90755A1EB}"/>
              </a:ext>
            </a:extLst>
          </p:cNvPr>
          <p:cNvGrpSpPr/>
          <p:nvPr/>
        </p:nvGrpSpPr>
        <p:grpSpPr>
          <a:xfrm>
            <a:off x="8132684" y="2518367"/>
            <a:ext cx="3414829" cy="2094776"/>
            <a:chOff x="4004396" y="274680"/>
            <a:chExt cx="3414829" cy="209477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99CE7C0-F078-8442-A7FE-BEDCA2EE82E6}"/>
                </a:ext>
              </a:extLst>
            </p:cNvPr>
            <p:cNvGrpSpPr/>
            <p:nvPr/>
          </p:nvGrpSpPr>
          <p:grpSpPr>
            <a:xfrm>
              <a:off x="5249057" y="274680"/>
              <a:ext cx="2170168" cy="2094776"/>
              <a:chOff x="543337" y="3760893"/>
              <a:chExt cx="2893481" cy="267966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73ED5EA-3EE0-B542-958B-FDBF8C94E4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480" t="69633" r="6974" b="4345"/>
              <a:stretch/>
            </p:blipFill>
            <p:spPr>
              <a:xfrm>
                <a:off x="543339" y="5609899"/>
                <a:ext cx="2893478" cy="83065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5164195-D947-A049-A931-5085153A40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12980" t="32341" r="7569" b="38065"/>
              <a:stretch/>
            </p:blipFill>
            <p:spPr>
              <a:xfrm>
                <a:off x="543338" y="4560693"/>
                <a:ext cx="2893479" cy="107472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A42D377-313B-AF42-832A-4D0B9DFEC4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6857" t="5161" r="9487" b="71016"/>
              <a:stretch/>
            </p:blipFill>
            <p:spPr>
              <a:xfrm>
                <a:off x="543337" y="3760893"/>
                <a:ext cx="2893481" cy="799800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018C27F-4D5B-F54B-9D2C-35DECE3B4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19908"/>
            <a:stretch/>
          </p:blipFill>
          <p:spPr>
            <a:xfrm>
              <a:off x="4004396" y="920976"/>
              <a:ext cx="1080706" cy="1000799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131A1B-4B09-F24B-B15E-1478179BD4F9}"/>
              </a:ext>
            </a:extLst>
          </p:cNvPr>
          <p:cNvGrpSpPr/>
          <p:nvPr/>
        </p:nvGrpSpPr>
        <p:grpSpPr>
          <a:xfrm>
            <a:off x="3971146" y="2517874"/>
            <a:ext cx="3564261" cy="2094357"/>
            <a:chOff x="4004396" y="2517875"/>
            <a:chExt cx="3422561" cy="201109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2815F4-75B0-A942-8512-DDA1CADC1A5E}"/>
                </a:ext>
              </a:extLst>
            </p:cNvPr>
            <p:cNvGrpSpPr/>
            <p:nvPr/>
          </p:nvGrpSpPr>
          <p:grpSpPr>
            <a:xfrm>
              <a:off x="5249057" y="2517875"/>
              <a:ext cx="2177900" cy="2011094"/>
              <a:chOff x="306119" y="3331709"/>
              <a:chExt cx="3545059" cy="3400681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A53CCC4-4646-6A4D-BFEA-F22CEF5C3B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2849" t="67764" r="3165" b="3426"/>
              <a:stretch/>
            </p:blipFill>
            <p:spPr>
              <a:xfrm>
                <a:off x="306119" y="5693298"/>
                <a:ext cx="3545058" cy="103909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EBE8A18-AE28-624F-B055-A1DED13E5C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7640" t="31927" r="5624" b="31327"/>
              <a:stretch/>
            </p:blipFill>
            <p:spPr>
              <a:xfrm>
                <a:off x="306120" y="4368174"/>
                <a:ext cx="3545058" cy="133003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7140758-0B94-A84F-B475-60EB05E52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3640" t="3990" r="3951" b="67771"/>
              <a:stretch/>
            </p:blipFill>
            <p:spPr>
              <a:xfrm>
                <a:off x="306119" y="3331709"/>
                <a:ext cx="3532473" cy="1036465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D3986B-C9C6-0A4E-8729-4AA54DC46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04396" y="3009002"/>
              <a:ext cx="1031412" cy="119931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0076AC-6A7D-B64F-AD60-A2E4472B8A74}"/>
              </a:ext>
            </a:extLst>
          </p:cNvPr>
          <p:cNvGrpSpPr/>
          <p:nvPr/>
        </p:nvGrpSpPr>
        <p:grpSpPr>
          <a:xfrm>
            <a:off x="8091119" y="4732472"/>
            <a:ext cx="3416310" cy="2043802"/>
            <a:chOff x="8050363" y="4639136"/>
            <a:chExt cx="3492187" cy="208919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406786-14A2-7341-9D10-4C7A18710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40604"/>
            <a:stretch/>
          </p:blipFill>
          <p:spPr>
            <a:xfrm>
              <a:off x="8050363" y="4818192"/>
              <a:ext cx="1101039" cy="1903155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BA94A0F-DA71-B149-8F44-62B2801FE840}"/>
                </a:ext>
              </a:extLst>
            </p:cNvPr>
            <p:cNvGrpSpPr/>
            <p:nvPr/>
          </p:nvGrpSpPr>
          <p:grpSpPr>
            <a:xfrm>
              <a:off x="9364651" y="4639136"/>
              <a:ext cx="2177899" cy="2089195"/>
              <a:chOff x="656492" y="3675163"/>
              <a:chExt cx="3146884" cy="301871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E62A7C2-5900-7A48-BBF9-3C0AC835AC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/>
              <a:srcRect l="6959" t="65664" r="4916" b="4860"/>
              <a:stretch/>
            </p:blipFill>
            <p:spPr>
              <a:xfrm>
                <a:off x="656492" y="5698436"/>
                <a:ext cx="3146884" cy="995442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AFBC2DA-4C90-9D40-8A8E-5A9D01B6A3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7791" t="30806" r="7841" b="35529"/>
              <a:stretch/>
            </p:blipFill>
            <p:spPr>
              <a:xfrm>
                <a:off x="656492" y="4527426"/>
                <a:ext cx="3146884" cy="117101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6C719FC-50FD-AF4F-9348-D594F794DF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2520" t="2283" r="7349" b="72373"/>
              <a:stretch/>
            </p:blipFill>
            <p:spPr>
              <a:xfrm>
                <a:off x="656492" y="3675163"/>
                <a:ext cx="3146884" cy="836193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060895-9A03-EB49-AC51-2021D4DBD91B}"/>
              </a:ext>
            </a:extLst>
          </p:cNvPr>
          <p:cNvGrpSpPr/>
          <p:nvPr/>
        </p:nvGrpSpPr>
        <p:grpSpPr>
          <a:xfrm>
            <a:off x="45716" y="4639136"/>
            <a:ext cx="3465456" cy="2112236"/>
            <a:chOff x="8098893" y="249471"/>
            <a:chExt cx="3465456" cy="21122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E00D388-7D09-304D-A2D6-07C6D5EAB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098893" y="499537"/>
              <a:ext cx="835557" cy="1742733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6406E4-FB46-A94D-BDD5-DF50A4E6CA77}"/>
                </a:ext>
              </a:extLst>
            </p:cNvPr>
            <p:cNvGrpSpPr/>
            <p:nvPr/>
          </p:nvGrpSpPr>
          <p:grpSpPr>
            <a:xfrm>
              <a:off x="9344833" y="249471"/>
              <a:ext cx="2219516" cy="2112236"/>
              <a:chOff x="1219200" y="2817014"/>
              <a:chExt cx="3530600" cy="3359949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DE9A76E-59E6-584B-9254-74D88FCC5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/>
              <a:srcRect l="5169" t="64521" r="4571" b="6072"/>
              <a:stretch/>
            </p:blipFill>
            <p:spPr>
              <a:xfrm>
                <a:off x="1219200" y="5034116"/>
                <a:ext cx="3530600" cy="1142847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6FE902A-0492-1343-8033-D4261C15B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/>
              <a:srcRect l="6311" t="34790" r="10337" b="35436"/>
              <a:stretch/>
            </p:blipFill>
            <p:spPr>
              <a:xfrm>
                <a:off x="1235323" y="3820313"/>
                <a:ext cx="3514477" cy="121380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F0DF632-A577-7A4E-8F2A-9CF8A4E899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/>
              <a:srcRect l="8073" t="7580" r="7618" b="66525"/>
              <a:stretch/>
            </p:blipFill>
            <p:spPr>
              <a:xfrm>
                <a:off x="1235323" y="2817014"/>
                <a:ext cx="3479801" cy="1003299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9CC6520-473C-0A4B-8BB7-BC408AA6F357}"/>
              </a:ext>
            </a:extLst>
          </p:cNvPr>
          <p:cNvGrpSpPr/>
          <p:nvPr/>
        </p:nvGrpSpPr>
        <p:grpSpPr>
          <a:xfrm>
            <a:off x="4000388" y="4716733"/>
            <a:ext cx="3511571" cy="2018192"/>
            <a:chOff x="8098893" y="2510777"/>
            <a:chExt cx="3465456" cy="201819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BC9B9EB-7527-994D-8879-A1811DF8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098893" y="2784366"/>
              <a:ext cx="1465084" cy="1331895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96ED013-E2E8-D44B-BEBD-9D202AF7556C}"/>
                </a:ext>
              </a:extLst>
            </p:cNvPr>
            <p:cNvGrpSpPr/>
            <p:nvPr/>
          </p:nvGrpSpPr>
          <p:grpSpPr>
            <a:xfrm>
              <a:off x="9344833" y="2510777"/>
              <a:ext cx="2219516" cy="2018192"/>
              <a:chOff x="221455" y="3183289"/>
              <a:chExt cx="3307558" cy="3124643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C2C9B01-E011-9843-AEEF-5C0F4C099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/>
              <a:srcRect l="5211" t="65507" r="6369" b="2999"/>
              <a:stretch/>
            </p:blipFill>
            <p:spPr>
              <a:xfrm>
                <a:off x="221456" y="5200650"/>
                <a:ext cx="3307556" cy="1107282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CA87A31C-911A-D74F-AB07-71B9022F1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/>
              <a:srcRect l="6374" t="26202" r="10627" b="40067"/>
              <a:stretch/>
            </p:blipFill>
            <p:spPr>
              <a:xfrm>
                <a:off x="221455" y="3971696"/>
                <a:ext cx="3307558" cy="1228954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13CADE78-DCA4-5349-9FA1-372EB6DD2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/>
              <a:srcRect l="4412" t="5743" r="9175" b="70756"/>
              <a:stretch/>
            </p:blipFill>
            <p:spPr>
              <a:xfrm>
                <a:off x="221455" y="3183289"/>
                <a:ext cx="3307557" cy="901337"/>
              </a:xfrm>
              <a:prstGeom prst="rect">
                <a:avLst/>
              </a:prstGeom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269B23E-B3F8-6F44-892B-1F3F1CFD55CA}"/>
              </a:ext>
            </a:extLst>
          </p:cNvPr>
          <p:cNvGrpSpPr/>
          <p:nvPr/>
        </p:nvGrpSpPr>
        <p:grpSpPr>
          <a:xfrm>
            <a:off x="130634" y="2464408"/>
            <a:ext cx="3355847" cy="2085551"/>
            <a:chOff x="4070129" y="4679457"/>
            <a:chExt cx="3355847" cy="208555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965DF4B-9651-9E43-A9F0-F8394E224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070129" y="4996079"/>
              <a:ext cx="688391" cy="150734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EBFCC58-7903-AC43-B20E-C66E7A3E811F}"/>
                </a:ext>
              </a:extLst>
            </p:cNvPr>
            <p:cNvGrpSpPr/>
            <p:nvPr/>
          </p:nvGrpSpPr>
          <p:grpSpPr>
            <a:xfrm>
              <a:off x="5249057" y="4679457"/>
              <a:ext cx="2176919" cy="2085551"/>
              <a:chOff x="326570" y="3087723"/>
              <a:chExt cx="3540035" cy="3391455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7DE15620-3582-864B-9D5C-9AD3F0DDD2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/>
              <a:srcRect l="4259" t="64064" r="4089" b="4975"/>
              <a:stretch/>
            </p:blipFill>
            <p:spPr>
              <a:xfrm>
                <a:off x="326570" y="5303521"/>
                <a:ext cx="3540035" cy="117565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CB6C635C-9BE6-DA41-A4BC-C7200437E5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/>
              <a:srcRect l="3348" t="29638" r="3176" b="37377"/>
              <a:stretch/>
            </p:blipFill>
            <p:spPr>
              <a:xfrm>
                <a:off x="326570" y="4093969"/>
                <a:ext cx="3529055" cy="1214846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C9391B6-DE8C-B241-8120-D2CC36E00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/>
              <a:srcRect l="3939" t="8013" r="4066" b="66027"/>
              <a:stretch/>
            </p:blipFill>
            <p:spPr>
              <a:xfrm>
                <a:off x="326570" y="3087723"/>
                <a:ext cx="3540034" cy="10055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1980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64430CE-8225-E24A-9127-E0D0AE692D71}"/>
              </a:ext>
            </a:extLst>
          </p:cNvPr>
          <p:cNvGrpSpPr/>
          <p:nvPr/>
        </p:nvGrpSpPr>
        <p:grpSpPr>
          <a:xfrm>
            <a:off x="7677326" y="311887"/>
            <a:ext cx="2176864" cy="2087151"/>
            <a:chOff x="88503" y="2960356"/>
            <a:chExt cx="3578735" cy="34312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A441C9-BFAE-E548-89E5-87B7BE8EE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50" t="69589" b="2682"/>
            <a:stretch/>
          </p:blipFill>
          <p:spPr>
            <a:xfrm>
              <a:off x="104662" y="5373857"/>
              <a:ext cx="3562576" cy="10177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64DD94-179C-7D45-9D11-37A1FFFE7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57" t="34144" r="4707" b="30417"/>
            <a:stretch/>
          </p:blipFill>
          <p:spPr>
            <a:xfrm>
              <a:off x="101953" y="4079875"/>
              <a:ext cx="3543819" cy="13322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B96340-8D09-9A43-AD2A-0BC1A6F2D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97" t="5575" r="6535" b="64559"/>
            <a:stretch/>
          </p:blipFill>
          <p:spPr>
            <a:xfrm>
              <a:off x="88503" y="2960356"/>
              <a:ext cx="3568390" cy="111512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1F0A62-0B98-9B41-9C58-AB5A8DA8708E}"/>
              </a:ext>
            </a:extLst>
          </p:cNvPr>
          <p:cNvGrpSpPr/>
          <p:nvPr/>
        </p:nvGrpSpPr>
        <p:grpSpPr>
          <a:xfrm>
            <a:off x="5264199" y="308518"/>
            <a:ext cx="2271207" cy="2083902"/>
            <a:chOff x="396587" y="3128813"/>
            <a:chExt cx="3546763" cy="31500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D05EA4-A3AD-FD42-9044-2C93F97BA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61" t="69925" r="3451" b="3544"/>
            <a:stretch/>
          </p:blipFill>
          <p:spPr>
            <a:xfrm>
              <a:off x="421480" y="5288280"/>
              <a:ext cx="3521870" cy="990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EB6F0E-FDA5-2A4B-A892-932D8C550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928" t="32983" r="7609" b="34012"/>
            <a:stretch/>
          </p:blipFill>
          <p:spPr>
            <a:xfrm>
              <a:off x="396587" y="3972098"/>
              <a:ext cx="3546763" cy="13161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830E70-4B78-8E44-A8DE-CC8BA315C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382" t="6400" r="4977" b="71781"/>
            <a:stretch/>
          </p:blipFill>
          <p:spPr>
            <a:xfrm>
              <a:off x="396587" y="3128813"/>
              <a:ext cx="3546763" cy="84328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7D4F97-1465-884C-A7A8-E491067F8106}"/>
              </a:ext>
            </a:extLst>
          </p:cNvPr>
          <p:cNvGrpSpPr/>
          <p:nvPr/>
        </p:nvGrpSpPr>
        <p:grpSpPr>
          <a:xfrm>
            <a:off x="2968364" y="309252"/>
            <a:ext cx="2163805" cy="2052592"/>
            <a:chOff x="731591" y="2032862"/>
            <a:chExt cx="3535137" cy="335343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4E55C9-EF2F-B24C-A95C-8461ED946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530" t="35337" r="4487" b="30338"/>
            <a:stretch/>
          </p:blipFill>
          <p:spPr>
            <a:xfrm>
              <a:off x="731592" y="3094424"/>
              <a:ext cx="3535136" cy="13505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4825D1-9409-9645-BB60-53D8EB893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764" t="9040" r="6189" b="64187"/>
            <a:stretch/>
          </p:blipFill>
          <p:spPr>
            <a:xfrm>
              <a:off x="731591" y="2032862"/>
              <a:ext cx="3535136" cy="10615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638C2A-A8AF-D543-B57F-773C10268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908" t="68461" r="5299" b="3703"/>
            <a:stretch/>
          </p:blipFill>
          <p:spPr>
            <a:xfrm>
              <a:off x="731591" y="4357602"/>
              <a:ext cx="3535135" cy="102869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CE7C0-F078-8442-A7FE-BEDCA2EE82E6}"/>
              </a:ext>
            </a:extLst>
          </p:cNvPr>
          <p:cNvGrpSpPr/>
          <p:nvPr/>
        </p:nvGrpSpPr>
        <p:grpSpPr>
          <a:xfrm>
            <a:off x="7684023" y="2518367"/>
            <a:ext cx="2170168" cy="2094776"/>
            <a:chOff x="543337" y="3760893"/>
            <a:chExt cx="2893481" cy="267966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73ED5EA-3EE0-B542-958B-FDBF8C94E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9480" t="69633" r="6974" b="4345"/>
            <a:stretch/>
          </p:blipFill>
          <p:spPr>
            <a:xfrm>
              <a:off x="543339" y="5609899"/>
              <a:ext cx="2893478" cy="83065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164195-D947-A049-A931-5085153A4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980" t="32341" r="7569" b="38065"/>
            <a:stretch/>
          </p:blipFill>
          <p:spPr>
            <a:xfrm>
              <a:off x="543338" y="4560693"/>
              <a:ext cx="2893479" cy="10747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A42D377-313B-AF42-832A-4D0B9DFEC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857" t="5161" r="9487" b="71016"/>
            <a:stretch/>
          </p:blipFill>
          <p:spPr>
            <a:xfrm>
              <a:off x="543337" y="3760893"/>
              <a:ext cx="2893481" cy="7998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2815F4-75B0-A942-8512-DDA1CADC1A5E}"/>
              </a:ext>
            </a:extLst>
          </p:cNvPr>
          <p:cNvGrpSpPr/>
          <p:nvPr/>
        </p:nvGrpSpPr>
        <p:grpSpPr>
          <a:xfrm>
            <a:off x="5267338" y="2517874"/>
            <a:ext cx="2268069" cy="2094357"/>
            <a:chOff x="306119" y="3331709"/>
            <a:chExt cx="3545059" cy="340068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A53CCC4-4646-6A4D-BFEA-F22CEF5C3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849" t="67764" r="3165" b="3426"/>
            <a:stretch/>
          </p:blipFill>
          <p:spPr>
            <a:xfrm>
              <a:off x="306119" y="5693298"/>
              <a:ext cx="3545058" cy="103909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EBE8A18-AE28-624F-B055-A1DED13E5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7640" t="31927" r="5624" b="31327"/>
            <a:stretch/>
          </p:blipFill>
          <p:spPr>
            <a:xfrm>
              <a:off x="306120" y="4368174"/>
              <a:ext cx="3545058" cy="133003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7140758-0B94-A84F-B475-60EB05E52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640" t="3990" r="3951" b="67771"/>
            <a:stretch/>
          </p:blipFill>
          <p:spPr>
            <a:xfrm>
              <a:off x="306119" y="3331709"/>
              <a:ext cx="3532473" cy="103646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A94A0F-DA71-B149-8F44-62B2801FE840}"/>
              </a:ext>
            </a:extLst>
          </p:cNvPr>
          <p:cNvGrpSpPr/>
          <p:nvPr/>
        </p:nvGrpSpPr>
        <p:grpSpPr>
          <a:xfrm>
            <a:off x="7683529" y="4732472"/>
            <a:ext cx="2130578" cy="2043802"/>
            <a:chOff x="656492" y="3675163"/>
            <a:chExt cx="3146884" cy="301871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E62A7C2-5900-7A48-BBF9-3C0AC835A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6959" t="65664" r="4916" b="4860"/>
            <a:stretch/>
          </p:blipFill>
          <p:spPr>
            <a:xfrm>
              <a:off x="656492" y="5698436"/>
              <a:ext cx="3146884" cy="99544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AFBC2DA-4C90-9D40-8A8E-5A9D01B6A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7791" t="30806" r="7841" b="35529"/>
            <a:stretch/>
          </p:blipFill>
          <p:spPr>
            <a:xfrm>
              <a:off x="656492" y="4527426"/>
              <a:ext cx="3146884" cy="117101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6C719FC-50FD-AF4F-9348-D594F794D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520" t="2283" r="7349" b="72373"/>
            <a:stretch/>
          </p:blipFill>
          <p:spPr>
            <a:xfrm>
              <a:off x="656492" y="3675163"/>
              <a:ext cx="3146884" cy="83619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6406E4-FB46-A94D-BDD5-DF50A4E6CA77}"/>
              </a:ext>
            </a:extLst>
          </p:cNvPr>
          <p:cNvGrpSpPr/>
          <p:nvPr/>
        </p:nvGrpSpPr>
        <p:grpSpPr>
          <a:xfrm>
            <a:off x="2916325" y="4716732"/>
            <a:ext cx="2219516" cy="2059541"/>
            <a:chOff x="1219200" y="2817014"/>
            <a:chExt cx="3530600" cy="335994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DE9A76E-59E6-584B-9254-74D88FCC5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169" t="64521" r="4571" b="6072"/>
            <a:stretch/>
          </p:blipFill>
          <p:spPr>
            <a:xfrm>
              <a:off x="1219200" y="5034116"/>
              <a:ext cx="3530600" cy="114284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6FE902A-0492-1343-8033-D4261C15B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6311" t="34790" r="10337" b="35436"/>
            <a:stretch/>
          </p:blipFill>
          <p:spPr>
            <a:xfrm>
              <a:off x="1235323" y="3820313"/>
              <a:ext cx="3514477" cy="121380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F0DF632-A577-7A4E-8F2A-9CF8A4E89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8073" t="7580" r="7618" b="66525"/>
            <a:stretch/>
          </p:blipFill>
          <p:spPr>
            <a:xfrm>
              <a:off x="1235323" y="2817014"/>
              <a:ext cx="3479801" cy="100329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6ED013-E2E8-D44B-BEBD-9D202AF7556C}"/>
              </a:ext>
            </a:extLst>
          </p:cNvPr>
          <p:cNvGrpSpPr/>
          <p:nvPr/>
        </p:nvGrpSpPr>
        <p:grpSpPr>
          <a:xfrm>
            <a:off x="5262908" y="4716733"/>
            <a:ext cx="2249051" cy="2018192"/>
            <a:chOff x="221455" y="3183289"/>
            <a:chExt cx="3307558" cy="312464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C2C9B01-E011-9843-AEEF-5C0F4C099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5211" t="65507" r="6369" b="2999"/>
            <a:stretch/>
          </p:blipFill>
          <p:spPr>
            <a:xfrm>
              <a:off x="221456" y="5200650"/>
              <a:ext cx="3307556" cy="110728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A87A31C-911A-D74F-AB07-71B9022F1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6374" t="26202" r="10627" b="40067"/>
            <a:stretch/>
          </p:blipFill>
          <p:spPr>
            <a:xfrm>
              <a:off x="221455" y="3971696"/>
              <a:ext cx="3307558" cy="122895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CADE78-DCA4-5349-9FA1-372EB6DD2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4412" t="5743" r="9175" b="70756"/>
            <a:stretch/>
          </p:blipFill>
          <p:spPr>
            <a:xfrm>
              <a:off x="221455" y="3183289"/>
              <a:ext cx="3307557" cy="90133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BFCC58-7903-AC43-B20E-C66E7A3E811F}"/>
              </a:ext>
            </a:extLst>
          </p:cNvPr>
          <p:cNvGrpSpPr/>
          <p:nvPr/>
        </p:nvGrpSpPr>
        <p:grpSpPr>
          <a:xfrm>
            <a:off x="2955251" y="2489310"/>
            <a:ext cx="2176919" cy="2122921"/>
            <a:chOff x="326570" y="3087723"/>
            <a:chExt cx="3540035" cy="3391455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DE15620-3582-864B-9D5C-9AD3F0DDD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4259" t="64064" r="4089" b="4975"/>
            <a:stretch/>
          </p:blipFill>
          <p:spPr>
            <a:xfrm>
              <a:off x="326570" y="5303521"/>
              <a:ext cx="3540035" cy="117565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B6C635C-9BE6-DA41-A4BC-C7200437E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3348" t="29638" r="3176" b="37377"/>
            <a:stretch/>
          </p:blipFill>
          <p:spPr>
            <a:xfrm>
              <a:off x="326570" y="4093969"/>
              <a:ext cx="3529055" cy="121484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C9391B6-DE8C-B241-8120-D2CC36E00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3939" t="8013" r="4066" b="66027"/>
            <a:stretch/>
          </p:blipFill>
          <p:spPr>
            <a:xfrm>
              <a:off x="326570" y="3087723"/>
              <a:ext cx="3540034" cy="1005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806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FA835E-9D3D-1046-9B8F-BBC1CF21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0309"/>
            <a:ext cx="10515600" cy="2852737"/>
          </a:xfrm>
        </p:spPr>
        <p:txBody>
          <a:bodyPr/>
          <a:lstStyle/>
          <a:p>
            <a:r>
              <a:rPr lang="en-US" b="1" dirty="0"/>
              <a:t>Economic Distribution of Sensors</a:t>
            </a:r>
          </a:p>
        </p:txBody>
      </p:sp>
    </p:spTree>
    <p:extLst>
      <p:ext uri="{BB962C8B-B14F-4D97-AF65-F5344CB8AC3E}">
        <p14:creationId xmlns:p14="http://schemas.microsoft.com/office/powerpoint/2010/main" val="368078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374D-DA7E-A748-AFE9-E4A10A77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Sensors: Overall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F0D88-920D-AD42-816A-85227201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00" y="1589336"/>
            <a:ext cx="6127799" cy="4368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252ED-E5CE-374A-B5DA-29142C30A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92"/>
          <a:stretch/>
        </p:blipFill>
        <p:spPr>
          <a:xfrm>
            <a:off x="3109550" y="5458742"/>
            <a:ext cx="6127799" cy="54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E235-E8CB-1747-A37D-B54C1C53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7CAC-FB91-8947-BE07-E777E9682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985"/>
            <a:ext cx="10515600" cy="4351338"/>
          </a:xfrm>
        </p:spPr>
        <p:txBody>
          <a:bodyPr/>
          <a:lstStyle/>
          <a:p>
            <a:r>
              <a:rPr lang="en-US" dirty="0"/>
              <a:t>When comparing the air u vs purple air sensors, there is not a significantly statistical difference between their distributions based upon socioeconomic status (p = 0.93)</a:t>
            </a:r>
          </a:p>
          <a:p>
            <a:r>
              <a:rPr lang="en-US" dirty="0"/>
              <a:t>When comparing the air u or purple air vs a random distribution, there is a significant statistical difference (p = 1.23 E-07)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75E91-4399-B749-A2F3-B597FE789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3" r="8073" b="4737"/>
          <a:stretch/>
        </p:blipFill>
        <p:spPr>
          <a:xfrm>
            <a:off x="3609572" y="3693017"/>
            <a:ext cx="4310935" cy="2653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381ED-59EB-5C48-8303-7C719248C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492"/>
          <a:stretch/>
        </p:blipFill>
        <p:spPr>
          <a:xfrm>
            <a:off x="3622382" y="6346066"/>
            <a:ext cx="4298125" cy="3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2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18D1-F7D3-4B4A-B844-5D4DC403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Means,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F4359-CCD4-C34F-9FEC-988D43EC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1663700"/>
            <a:ext cx="497840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6B2B58-3A22-2D46-9B4D-DCBD71AC1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492"/>
          <a:stretch/>
        </p:blipFill>
        <p:spPr>
          <a:xfrm rot="16200000">
            <a:off x="1608504" y="3232085"/>
            <a:ext cx="4021277" cy="35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7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FDF7-6986-3F41-8612-A948A7C3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Binnings</a:t>
            </a:r>
            <a:r>
              <a:rPr lang="en-US" dirty="0"/>
              <a:t> by Sensor Source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10AFC-8274-B146-A2D7-DB4B15CC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4005097"/>
            <a:ext cx="3974996" cy="2687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D82B91-DF25-784A-A096-4A395FD3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81" y="1351303"/>
            <a:ext cx="4043334" cy="26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70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</Words>
  <Application>Microsoft Macintosh PowerPoint</Application>
  <PresentationFormat>Widescreen</PresentationFormat>
  <Paragraphs>11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Project Updates</vt:lpstr>
      <vt:lpstr>Color Scales</vt:lpstr>
      <vt:lpstr>PowerPoint Presentation</vt:lpstr>
      <vt:lpstr>PowerPoint Presentation</vt:lpstr>
      <vt:lpstr>Economic Distribution of Sensors</vt:lpstr>
      <vt:lpstr>Distribution of Sensors: Overall </vt:lpstr>
      <vt:lpstr>Kernel Density Plots</vt:lpstr>
      <vt:lpstr>Means, </vt:lpstr>
      <vt:lpstr>Binnings by Sensor Source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Updates</dc:title>
  <dc:creator>Dylan Wootton</dc:creator>
  <cp:lastModifiedBy>Dylan Wootton</cp:lastModifiedBy>
  <cp:revision>1</cp:revision>
  <dcterms:created xsi:type="dcterms:W3CDTF">2019-03-21T03:54:40Z</dcterms:created>
  <dcterms:modified xsi:type="dcterms:W3CDTF">2019-03-21T03:56:31Z</dcterms:modified>
</cp:coreProperties>
</file>